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78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FC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4" d="100"/>
          <a:sy n="64" d="100"/>
        </p:scale>
        <p:origin x="-696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7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34B1E-ACBD-41B9-A188-0288C3E085CC}" type="datetimeFigureOut">
              <a:rPr lang="hr-HR" smtClean="0"/>
              <a:pPr/>
              <a:t>5.1.2015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028B-833B-4D62-9B6B-F8B24F0AD18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34B1E-ACBD-41B9-A188-0288C3E085CC}" type="datetimeFigureOut">
              <a:rPr lang="hr-HR" smtClean="0"/>
              <a:pPr/>
              <a:t>5.1.2015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028B-833B-4D62-9B6B-F8B24F0AD18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34B1E-ACBD-41B9-A188-0288C3E085CC}" type="datetimeFigureOut">
              <a:rPr lang="hr-HR" smtClean="0"/>
              <a:pPr/>
              <a:t>5.1.2015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028B-833B-4D62-9B6B-F8B24F0AD18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34B1E-ACBD-41B9-A188-0288C3E085CC}" type="datetimeFigureOut">
              <a:rPr lang="hr-HR" smtClean="0"/>
              <a:pPr/>
              <a:t>5.1.2015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028B-833B-4D62-9B6B-F8B24F0AD18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34B1E-ACBD-41B9-A188-0288C3E085CC}" type="datetimeFigureOut">
              <a:rPr lang="hr-HR" smtClean="0"/>
              <a:pPr/>
              <a:t>5.1.2015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028B-833B-4D62-9B6B-F8B24F0AD18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34B1E-ACBD-41B9-A188-0288C3E085CC}" type="datetimeFigureOut">
              <a:rPr lang="hr-HR" smtClean="0"/>
              <a:pPr/>
              <a:t>5.1.2015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028B-833B-4D62-9B6B-F8B24F0AD18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34B1E-ACBD-41B9-A188-0288C3E085CC}" type="datetimeFigureOut">
              <a:rPr lang="hr-HR" smtClean="0"/>
              <a:pPr/>
              <a:t>5.1.2015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028B-833B-4D62-9B6B-F8B24F0AD18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34B1E-ACBD-41B9-A188-0288C3E085CC}" type="datetimeFigureOut">
              <a:rPr lang="hr-HR" smtClean="0"/>
              <a:pPr/>
              <a:t>5.1.2015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028B-833B-4D62-9B6B-F8B24F0AD18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34B1E-ACBD-41B9-A188-0288C3E085CC}" type="datetimeFigureOut">
              <a:rPr lang="hr-HR" smtClean="0"/>
              <a:pPr/>
              <a:t>5.1.2015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028B-833B-4D62-9B6B-F8B24F0AD18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34B1E-ACBD-41B9-A188-0288C3E085CC}" type="datetimeFigureOut">
              <a:rPr lang="hr-HR" smtClean="0"/>
              <a:pPr/>
              <a:t>5.1.2015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028B-833B-4D62-9B6B-F8B24F0AD18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34B1E-ACBD-41B9-A188-0288C3E085CC}" type="datetimeFigureOut">
              <a:rPr lang="hr-HR" smtClean="0"/>
              <a:pPr/>
              <a:t>5.1.2015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028B-833B-4D62-9B6B-F8B24F0AD18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34B1E-ACBD-41B9-A188-0288C3E085CC}" type="datetimeFigureOut">
              <a:rPr lang="hr-HR" smtClean="0"/>
              <a:pPr/>
              <a:t>5.1.2015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B028B-833B-4D62-9B6B-F8B24F0AD183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karolina\Desktop\Sretan%20Bo&#382;i&#263;%20-%20projekt\Fantomi%20-%20Sretan%20Bo&#382;i&#263;%20svakome.mp3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antomi - Sretan Božić svakom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572132" y="3429000"/>
            <a:ext cx="304800" cy="304800"/>
          </a:xfrm>
          <a:prstGeom prst="rect">
            <a:avLst/>
          </a:prstGeom>
        </p:spPr>
      </p:pic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285852" y="571480"/>
            <a:ext cx="6400800" cy="1296144"/>
          </a:xfrm>
        </p:spPr>
        <p:txBody>
          <a:bodyPr>
            <a:normAutofit/>
          </a:bodyPr>
          <a:lstStyle/>
          <a:p>
            <a:r>
              <a:rPr lang="hr-HR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 „Sretan Božić”</a:t>
            </a:r>
            <a:endParaRPr lang="hr-HR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Slika 3" descr="njemack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2204864"/>
            <a:ext cx="7488832" cy="4176465"/>
          </a:xfrm>
          <a:prstGeom prst="rect">
            <a:avLst/>
          </a:prstGeom>
        </p:spPr>
      </p:pic>
    </p:spTree>
  </p:cSld>
  <p:clrMapOvr>
    <a:masterClrMapping/>
  </p:clrMapOvr>
  <p:transition advTm="76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WP_20141117_11_03_53_P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Tm="4914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WP_20141210_08_15_18_P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kstniOkvir 2"/>
          <p:cNvSpPr txBox="1"/>
          <p:nvPr/>
        </p:nvSpPr>
        <p:spPr>
          <a:xfrm>
            <a:off x="5940152" y="332656"/>
            <a:ext cx="2808312" cy="138499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1400" dirty="0" smtClean="0"/>
              <a:t>Učenici su bili jako zadovoljni, motivirani za izradu čestitaka i jedva su čekali da dobiju povratne čestitke. Kada su stigle napetost je zavladala</a:t>
            </a:r>
            <a:r>
              <a:rPr lang="hr-HR" sz="1600" b="1" dirty="0" smtClean="0"/>
              <a:t>.</a:t>
            </a:r>
          </a:p>
          <a:p>
            <a:pPr algn="r"/>
            <a:r>
              <a:rPr lang="hr-HR" sz="1200" i="1" dirty="0"/>
              <a:t>u</a:t>
            </a:r>
            <a:r>
              <a:rPr lang="hr-HR" sz="1200" i="1" dirty="0" smtClean="0"/>
              <a:t>čiteljica Daniela </a:t>
            </a:r>
            <a:r>
              <a:rPr lang="hr-HR" sz="1200" i="1" dirty="0" err="1" smtClean="0"/>
              <a:t>Turk</a:t>
            </a:r>
            <a:r>
              <a:rPr lang="hr-HR" sz="1200" i="1" dirty="0" smtClean="0"/>
              <a:t> </a:t>
            </a:r>
            <a:r>
              <a:rPr lang="hr-HR" sz="1200" i="1" dirty="0" err="1" smtClean="0"/>
              <a:t>Petrek</a:t>
            </a:r>
            <a:endParaRPr lang="hr-HR" sz="1200" i="1" dirty="0"/>
          </a:p>
        </p:txBody>
      </p:sp>
    </p:spTree>
  </p:cSld>
  <p:clrMapOvr>
    <a:masterClrMapping/>
  </p:clrMapOvr>
  <p:transition advTm="5476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0141210_093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Tm="5288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20141126_1019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Tm="5288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Photo 09.12.2014. 09 12 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893504" y="-2893504"/>
            <a:ext cx="3356992" cy="9144000"/>
          </a:xfrm>
          <a:prstGeom prst="rect">
            <a:avLst/>
          </a:prstGeom>
        </p:spPr>
      </p:pic>
      <p:pic>
        <p:nvPicPr>
          <p:cNvPr id="3" name="Slika 2" descr="Photo 24.11.2014. 11 56 41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56992"/>
            <a:ext cx="4427984" cy="3501008"/>
          </a:xfrm>
          <a:prstGeom prst="rect">
            <a:avLst/>
          </a:prstGeom>
        </p:spPr>
      </p:pic>
      <p:pic>
        <p:nvPicPr>
          <p:cNvPr id="4" name="Slika 3" descr="Photo 24.11.2014. 11 56 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92489" y="3356992"/>
            <a:ext cx="4788023" cy="3501008"/>
          </a:xfrm>
          <a:prstGeom prst="rect">
            <a:avLst/>
          </a:prstGeom>
        </p:spPr>
      </p:pic>
    </p:spTree>
  </p:cSld>
  <p:clrMapOvr>
    <a:masterClrMapping/>
  </p:clrMapOvr>
  <p:transition advTm="507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_01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9571575">
            <a:off x="116715" y="560084"/>
            <a:ext cx="4415194" cy="29086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Slika 2" descr="DSC_00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66045">
            <a:off x="1782776" y="3651111"/>
            <a:ext cx="5427996" cy="30532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Slika 3" descr="DSC_01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2322317">
            <a:off x="4611895" y="964456"/>
            <a:ext cx="4536504" cy="25517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advTm="4103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DSC_0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95038"/>
            <a:ext cx="4067944" cy="3490346"/>
          </a:xfrm>
          <a:prstGeom prst="rect">
            <a:avLst/>
          </a:prstGeom>
        </p:spPr>
      </p:pic>
      <p:pic>
        <p:nvPicPr>
          <p:cNvPr id="5" name="Slika 4" descr="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3429000"/>
            <a:ext cx="5076056" cy="3429000"/>
          </a:xfrm>
          <a:prstGeom prst="rect">
            <a:avLst/>
          </a:prstGeom>
        </p:spPr>
      </p:pic>
      <p:pic>
        <p:nvPicPr>
          <p:cNvPr id="2" name="Slika 1" descr="DSC_00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3573016"/>
          </a:xfrm>
          <a:prstGeom prst="rect">
            <a:avLst/>
          </a:prstGeom>
        </p:spPr>
      </p:pic>
    </p:spTree>
  </p:cSld>
  <p:clrMapOvr>
    <a:masterClrMapping/>
  </p:clrMapOvr>
  <p:transition advTm="4227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354162"/>
          </a:xfrm>
        </p:spPr>
        <p:txBody>
          <a:bodyPr>
            <a:normAutofit fontScale="90000"/>
          </a:bodyPr>
          <a:lstStyle/>
          <a:p>
            <a:r>
              <a:rPr lang="hr-H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Učenici Hrvatske nastave - Bavarska </a:t>
            </a:r>
            <a:endParaRPr lang="hr-H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Slika 2" descr="post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5856" y="3429000"/>
            <a:ext cx="2609322" cy="1983085"/>
          </a:xfrm>
          <a:prstGeom prst="rect">
            <a:avLst/>
          </a:prstGeom>
        </p:spPr>
      </p:pic>
    </p:spTree>
  </p:cSld>
  <p:clrMapOvr>
    <a:masterClrMapping/>
  </p:clrMapOvr>
  <p:transition advTm="156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20141125_163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Tm="4837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20141121_1622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Tm="4664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PODLOGA ZA MOVIE MAK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1001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KLAVI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43408"/>
            <a:ext cx="9144000" cy="7101408"/>
          </a:xfrm>
          <a:prstGeom prst="rect">
            <a:avLst/>
          </a:prstGeom>
        </p:spPr>
      </p:pic>
      <p:pic>
        <p:nvPicPr>
          <p:cNvPr id="4" name="Slika 3" descr="0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645024"/>
            <a:ext cx="4283968" cy="3212976"/>
          </a:xfrm>
          <a:prstGeom prst="rect">
            <a:avLst/>
          </a:prstGeom>
        </p:spPr>
      </p:pic>
      <p:pic>
        <p:nvPicPr>
          <p:cNvPr id="5" name="Slika 4" descr="0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3645024"/>
            <a:ext cx="4860032" cy="3212976"/>
          </a:xfrm>
          <a:prstGeom prst="rect">
            <a:avLst/>
          </a:prstGeom>
        </p:spPr>
      </p:pic>
    </p:spTree>
  </p:cSld>
  <p:clrMapOvr>
    <a:masterClrMapping/>
  </p:clrMapOvr>
  <p:transition advTm="4789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_20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kstniOkvir 3"/>
          <p:cNvSpPr txBox="1"/>
          <p:nvPr/>
        </p:nvSpPr>
        <p:spPr>
          <a:xfrm>
            <a:off x="6660232" y="116632"/>
            <a:ext cx="2376264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1400" dirty="0" smtClean="0"/>
              <a:t>S veseljem smo radili čestitke i poželjeli našim prijateljima iz Hrvatske sretan Božić.</a:t>
            </a:r>
            <a:endParaRPr lang="hr-HR" sz="1600" b="1" dirty="0" smtClean="0"/>
          </a:p>
          <a:p>
            <a:pPr algn="r"/>
            <a:r>
              <a:rPr lang="hr-HR" sz="1200" i="1" dirty="0" smtClean="0"/>
              <a:t>učenici iz </a:t>
            </a:r>
            <a:r>
              <a:rPr lang="hr-HR" sz="1200" i="1" dirty="0" err="1" smtClean="0"/>
              <a:t>W</a:t>
            </a:r>
            <a:r>
              <a:rPr lang="hr-HR" sz="1200" i="1" dirty="0" err="1" smtClean="0">
                <a:latin typeface="Vrinda"/>
                <a:cs typeface="Vrinda"/>
              </a:rPr>
              <a:t>ürzburga</a:t>
            </a:r>
            <a:r>
              <a:rPr lang="hr-HR" sz="1200" i="1" dirty="0" smtClean="0"/>
              <a:t> </a:t>
            </a:r>
            <a:endParaRPr lang="hr-HR" sz="1200" i="1" dirty="0"/>
          </a:p>
        </p:txBody>
      </p:sp>
    </p:spTree>
  </p:cSld>
  <p:clrMapOvr>
    <a:masterClrMapping/>
  </p:clrMapOvr>
  <p:transition advTm="4508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_20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76672"/>
            <a:ext cx="5112568" cy="27887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Slika 3" descr="IMG_20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246" y="3501008"/>
            <a:ext cx="4553762" cy="25559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Slika 4" descr="IMG_20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49379" y="3933056"/>
            <a:ext cx="4187117" cy="23501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Slika 1" descr="IMG_209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1960" y="476672"/>
            <a:ext cx="4896544" cy="27483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advTm="4852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AG11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kstniOkvir 2"/>
          <p:cNvSpPr txBox="1"/>
          <p:nvPr/>
        </p:nvSpPr>
        <p:spPr>
          <a:xfrm rot="957616">
            <a:off x="6530973" y="703076"/>
            <a:ext cx="2304256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1400" dirty="0" smtClean="0"/>
              <a:t>Projekt mi se svidio, ali moja čestitka je bila više za djevojčicu.</a:t>
            </a:r>
          </a:p>
          <a:p>
            <a:pPr algn="r"/>
            <a:r>
              <a:rPr lang="hr-HR" sz="1300" i="1" dirty="0" smtClean="0"/>
              <a:t>Noa </a:t>
            </a:r>
            <a:r>
              <a:rPr lang="hr-HR" sz="1300" i="1" dirty="0" err="1" smtClean="0"/>
              <a:t>Kavajin</a:t>
            </a:r>
            <a:endParaRPr lang="hr-HR" sz="1300" i="1" dirty="0"/>
          </a:p>
        </p:txBody>
      </p:sp>
      <p:sp>
        <p:nvSpPr>
          <p:cNvPr id="4" name="TekstniOkvir 3"/>
          <p:cNvSpPr txBox="1"/>
          <p:nvPr/>
        </p:nvSpPr>
        <p:spPr>
          <a:xfrm rot="1513703">
            <a:off x="7097011" y="3250236"/>
            <a:ext cx="1691680" cy="7386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1400" dirty="0" smtClean="0"/>
              <a:t>Bilo mi je lipo. Čestitka mi se sviđa.</a:t>
            </a:r>
          </a:p>
          <a:p>
            <a:pPr algn="r"/>
            <a:r>
              <a:rPr lang="hr-HR" sz="1300" i="1" dirty="0" smtClean="0"/>
              <a:t>Julia Radman</a:t>
            </a:r>
            <a:endParaRPr lang="hr-HR" sz="1300" i="1" dirty="0"/>
          </a:p>
        </p:txBody>
      </p:sp>
      <p:sp>
        <p:nvSpPr>
          <p:cNvPr id="5" name="TekstniOkvir 4"/>
          <p:cNvSpPr txBox="1"/>
          <p:nvPr/>
        </p:nvSpPr>
        <p:spPr>
          <a:xfrm>
            <a:off x="3491880" y="620688"/>
            <a:ext cx="2304256" cy="7386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1400" dirty="0" smtClean="0"/>
              <a:t>Meni se čestitka svidjela, samo je bila kratka.</a:t>
            </a:r>
          </a:p>
          <a:p>
            <a:pPr algn="r"/>
            <a:r>
              <a:rPr lang="hr-HR" sz="1300" i="1" dirty="0" smtClean="0"/>
              <a:t>Roko </a:t>
            </a:r>
            <a:r>
              <a:rPr lang="hr-HR" sz="1300" i="1" dirty="0" err="1" smtClean="0"/>
              <a:t>Kavajin</a:t>
            </a:r>
            <a:endParaRPr lang="hr-HR" sz="1300" i="1" dirty="0"/>
          </a:p>
        </p:txBody>
      </p:sp>
      <p:sp>
        <p:nvSpPr>
          <p:cNvPr id="6" name="TekstniOkvir 5"/>
          <p:cNvSpPr txBox="1"/>
          <p:nvPr/>
        </p:nvSpPr>
        <p:spPr>
          <a:xfrm rot="20818543">
            <a:off x="377122" y="510795"/>
            <a:ext cx="2304256" cy="7386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1400" i="1" dirty="0" smtClean="0"/>
              <a:t>Meni se pismo dopalo i želim da to opet radimo.</a:t>
            </a:r>
          </a:p>
          <a:p>
            <a:pPr algn="r"/>
            <a:r>
              <a:rPr lang="hr-HR" sz="1400" i="1" dirty="0" smtClean="0"/>
              <a:t>Mag</a:t>
            </a:r>
            <a:r>
              <a:rPr lang="hr-HR" sz="1300" i="1" dirty="0" smtClean="0"/>
              <a:t>dalena </a:t>
            </a:r>
            <a:r>
              <a:rPr lang="hr-HR" sz="1300" i="1" dirty="0" err="1" smtClean="0"/>
              <a:t>Benković</a:t>
            </a:r>
            <a:endParaRPr lang="hr-HR" sz="1300" i="1" dirty="0"/>
          </a:p>
        </p:txBody>
      </p:sp>
      <p:sp>
        <p:nvSpPr>
          <p:cNvPr id="7" name="TekstniOkvir 6"/>
          <p:cNvSpPr txBox="1"/>
          <p:nvPr/>
        </p:nvSpPr>
        <p:spPr>
          <a:xfrm rot="20247289">
            <a:off x="6879818" y="5555608"/>
            <a:ext cx="1728192" cy="7386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1400" i="1" dirty="0" smtClean="0"/>
              <a:t>Hvala na čestitki, jako mi se svidjela.</a:t>
            </a:r>
          </a:p>
          <a:p>
            <a:pPr algn="r"/>
            <a:r>
              <a:rPr lang="hr-HR" sz="1300" i="1" dirty="0" smtClean="0"/>
              <a:t>Angelina Vladimir</a:t>
            </a:r>
            <a:endParaRPr lang="hr-HR" sz="1300" i="1" dirty="0"/>
          </a:p>
        </p:txBody>
      </p:sp>
    </p:spTree>
  </p:cSld>
  <p:clrMapOvr>
    <a:masterClrMapping/>
  </p:clrMapOvr>
  <p:transition advTm="7239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AG11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40360"/>
            <a:ext cx="9144000" cy="4221088"/>
          </a:xfrm>
          <a:prstGeom prst="rect">
            <a:avLst/>
          </a:prstGeom>
        </p:spPr>
      </p:pic>
      <p:pic>
        <p:nvPicPr>
          <p:cNvPr id="4" name="Slika 3" descr="IMAG12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531440"/>
            <a:ext cx="9144000" cy="4536504"/>
          </a:xfrm>
          <a:prstGeom prst="rect">
            <a:avLst/>
          </a:prstGeom>
        </p:spPr>
      </p:pic>
    </p:spTree>
  </p:cSld>
  <p:clrMapOvr>
    <a:masterClrMapping/>
  </p:clrMapOvr>
  <p:transition advTm="4462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048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kstniOkvir 2"/>
          <p:cNvSpPr txBox="1"/>
          <p:nvPr/>
        </p:nvSpPr>
        <p:spPr>
          <a:xfrm rot="650964">
            <a:off x="5257657" y="4340148"/>
            <a:ext cx="2160240" cy="136960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1400" dirty="0" smtClean="0"/>
              <a:t>Projekt nam se jako svidio. Bolje smo se upoznali putem e-</a:t>
            </a:r>
            <a:r>
              <a:rPr lang="hr-HR" sz="1400" dirty="0" err="1" smtClean="0"/>
              <a:t>maila</a:t>
            </a:r>
            <a:r>
              <a:rPr lang="hr-HR" sz="1400" dirty="0" smtClean="0"/>
              <a:t> i </a:t>
            </a:r>
            <a:r>
              <a:rPr lang="hr-HR" sz="1400" dirty="0" err="1" smtClean="0"/>
              <a:t>facebooka</a:t>
            </a:r>
            <a:r>
              <a:rPr lang="hr-HR" sz="1400" dirty="0" smtClean="0"/>
              <a:t>. Nadamo se skorom susretu.</a:t>
            </a:r>
          </a:p>
          <a:p>
            <a:pPr algn="r"/>
            <a:r>
              <a:rPr lang="hr-HR" sz="1300" i="1" dirty="0"/>
              <a:t>u</a:t>
            </a:r>
            <a:r>
              <a:rPr lang="hr-HR" sz="1300" i="1" dirty="0" smtClean="0"/>
              <a:t>čenici iz M</a:t>
            </a:r>
            <a:r>
              <a:rPr lang="hr-HR" sz="1300" i="1" dirty="0" smtClean="0">
                <a:latin typeface="Vrinda"/>
                <a:cs typeface="Vrinda"/>
              </a:rPr>
              <a:t>ünchena</a:t>
            </a:r>
            <a:endParaRPr lang="hr-HR" sz="1300" i="1" dirty="0"/>
          </a:p>
        </p:txBody>
      </p:sp>
    </p:spTree>
  </p:cSld>
  <p:clrMapOvr>
    <a:masterClrMapping/>
  </p:clrMapOvr>
  <p:transition advTm="3947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048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Slika 2" descr="DSC048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3284984"/>
            <a:ext cx="4608512" cy="3429000"/>
          </a:xfrm>
          <a:prstGeom prst="ellipse">
            <a:avLst/>
          </a:prstGeom>
          <a:ln w="5715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Slika 3" descr="DSC048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6024" y="180020"/>
            <a:ext cx="2699792" cy="2024844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advTm="5039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049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Slika 2" descr="DSC049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8753" y="3384377"/>
            <a:ext cx="2517743" cy="3356991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Slika 3" descr="DSC048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7518" y="116632"/>
            <a:ext cx="2904322" cy="2178242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advTm="4321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048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kstniOkvir 2"/>
          <p:cNvSpPr txBox="1"/>
          <p:nvPr/>
        </p:nvSpPr>
        <p:spPr>
          <a:xfrm>
            <a:off x="5724128" y="404664"/>
            <a:ext cx="3024336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1200" i="1" dirty="0" smtClean="0"/>
              <a:t>Željeli bismo se i dalje nastaviti dopisivati s našim prijateljima iz domovine i na taj način saznati nešto više o Lijepoj našoj.</a:t>
            </a:r>
          </a:p>
          <a:p>
            <a:pPr algn="r"/>
            <a:r>
              <a:rPr lang="hr-HR" sz="1200" i="1" dirty="0" smtClean="0"/>
              <a:t>učenici iz </a:t>
            </a:r>
            <a:r>
              <a:rPr lang="hr-HR" sz="1200" i="1" dirty="0" err="1" smtClean="0"/>
              <a:t>Straubinga</a:t>
            </a:r>
            <a:r>
              <a:rPr lang="hr-HR" sz="1200" i="1" dirty="0" smtClean="0"/>
              <a:t> </a:t>
            </a:r>
            <a:endParaRPr lang="hr-HR" sz="1200" i="1" dirty="0"/>
          </a:p>
        </p:txBody>
      </p:sp>
    </p:spTree>
  </p:cSld>
  <p:clrMapOvr>
    <a:masterClrMapping/>
  </p:clrMapOvr>
  <p:transition advTm="4414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DSC047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Slika 6" descr="DSC047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116685" y="1020219"/>
            <a:ext cx="2486656" cy="1975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 descr="DSC047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9525" y="548680"/>
            <a:ext cx="2688299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 descr="DSC048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008" y="4662518"/>
            <a:ext cx="2771800" cy="2078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 descr="DSC_01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52120" y="4876197"/>
            <a:ext cx="3443874" cy="1937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kstniOkvir 10"/>
          <p:cNvSpPr txBox="1"/>
          <p:nvPr/>
        </p:nvSpPr>
        <p:spPr>
          <a:xfrm>
            <a:off x="3707904" y="4077072"/>
            <a:ext cx="30243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Kraj…</a:t>
            </a:r>
            <a:endParaRPr lang="hr-HR" sz="8000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84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354162"/>
          </a:xfrm>
        </p:spPr>
        <p:txBody>
          <a:bodyPr/>
          <a:lstStyle/>
          <a:p>
            <a:r>
              <a:rPr lang="hr-H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Učenici OŠ </a:t>
            </a:r>
            <a:r>
              <a:rPr lang="hr-HR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Kupljenovo</a:t>
            </a:r>
            <a:endParaRPr lang="hr-H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Slika 2" descr="post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5856" y="3429000"/>
            <a:ext cx="2609322" cy="1983085"/>
          </a:xfrm>
          <a:prstGeom prst="rect">
            <a:avLst/>
          </a:prstGeom>
        </p:spPr>
      </p:pic>
    </p:spTree>
  </p:cSld>
  <p:clrMapOvr>
    <a:masterClrMapping/>
  </p:clrMapOvr>
  <p:transition advTm="1529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021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512" y="0"/>
            <a:ext cx="943304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Tm="521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021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Tm="5351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svitak 1"/>
          <p:cNvSpPr/>
          <p:nvPr/>
        </p:nvSpPr>
        <p:spPr>
          <a:xfrm rot="20755459">
            <a:off x="-9545" y="2562359"/>
            <a:ext cx="3384376" cy="3600400"/>
          </a:xfrm>
          <a:prstGeom prst="verticalScroll">
            <a:avLst/>
          </a:prstGeom>
          <a:solidFill>
            <a:srgbClr val="FF0000">
              <a:alpha val="98000"/>
            </a:srgb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b="1" dirty="0" smtClean="0">
                <a:solidFill>
                  <a:schemeClr val="bg1"/>
                </a:solidFill>
              </a:rPr>
              <a:t>Za vrijeme pisanja čestitke razmišljao sam što da napišem i hoće li mu se čestitka svidjeti.</a:t>
            </a:r>
          </a:p>
          <a:p>
            <a:pPr algn="ctr"/>
            <a:r>
              <a:rPr lang="hr-HR" sz="1600" b="1" dirty="0" smtClean="0">
                <a:solidFill>
                  <a:schemeClr val="bg1"/>
                </a:solidFill>
              </a:rPr>
              <a:t>Kada sam primio čestitku bio sam uzbuđen i jedva sam čekao da vidim što mi je napisao. Uz pomoć ovog projekta upoznao sam novog prijatelja.</a:t>
            </a:r>
          </a:p>
          <a:p>
            <a:pPr algn="ctr"/>
            <a:endParaRPr lang="hr-HR" sz="1600" b="1" dirty="0" smtClean="0">
              <a:solidFill>
                <a:schemeClr val="bg1"/>
              </a:solidFill>
            </a:endParaRPr>
          </a:p>
          <a:p>
            <a:pPr algn="r"/>
            <a:r>
              <a:rPr lang="hr-HR" sz="1400" b="1" i="1" dirty="0" smtClean="0"/>
              <a:t>Antonio Horvatin</a:t>
            </a:r>
            <a:endParaRPr lang="hr-HR" sz="1400" b="1" i="1" dirty="0"/>
          </a:p>
        </p:txBody>
      </p:sp>
      <p:sp>
        <p:nvSpPr>
          <p:cNvPr id="3" name="Okomiti svitak 2"/>
          <p:cNvSpPr/>
          <p:nvPr/>
        </p:nvSpPr>
        <p:spPr>
          <a:xfrm rot="1054719">
            <a:off x="5294957" y="2055803"/>
            <a:ext cx="3384376" cy="3600400"/>
          </a:xfrm>
          <a:prstGeom prst="verticalScroll">
            <a:avLst/>
          </a:prstGeom>
          <a:solidFill>
            <a:schemeClr val="tx2">
              <a:lumMod val="60000"/>
              <a:lumOff val="40000"/>
              <a:alpha val="98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b="1" dirty="0" smtClean="0">
                <a:solidFill>
                  <a:schemeClr val="bg1"/>
                </a:solidFill>
              </a:rPr>
              <a:t>Dok sam izrađivala i pisala pismo osjećala sam se jako čudno. To mi je bilo prvi put da se dopisujem s nekim koga ne poznajem. Pišući pismo nastojala sam biti što slikovitija. Razmišljala sam jesmo li sličnog karaktera. Kada je došla čestitka bila sam jako znatiželjna i uzbuđena.</a:t>
            </a:r>
          </a:p>
          <a:p>
            <a:pPr algn="r"/>
            <a:r>
              <a:rPr lang="hr-HR" sz="1400" b="1" i="1" dirty="0" smtClean="0"/>
              <a:t>Helena </a:t>
            </a:r>
            <a:r>
              <a:rPr lang="hr-HR" sz="1400" b="1" i="1" dirty="0" err="1" smtClean="0"/>
              <a:t>Segeš</a:t>
            </a:r>
            <a:endParaRPr lang="hr-HR" sz="1400" b="1" i="1" dirty="0"/>
          </a:p>
        </p:txBody>
      </p:sp>
      <p:sp>
        <p:nvSpPr>
          <p:cNvPr id="4" name="Okomiti svitak 3"/>
          <p:cNvSpPr/>
          <p:nvPr/>
        </p:nvSpPr>
        <p:spPr>
          <a:xfrm>
            <a:off x="3059832" y="692696"/>
            <a:ext cx="2448272" cy="2520280"/>
          </a:xfrm>
          <a:prstGeom prst="verticalScroll">
            <a:avLst/>
          </a:prstGeom>
          <a:solidFill>
            <a:schemeClr val="bg1">
              <a:alpha val="98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b="1" i="1" dirty="0" smtClean="0">
                <a:solidFill>
                  <a:schemeClr val="tx1"/>
                </a:solidFill>
              </a:rPr>
              <a:t>Bio sam uzbuđen i nadao se da će ti se čestitka svidjeti. Nadam se da ćeš mi se javiti još koji put.</a:t>
            </a:r>
          </a:p>
          <a:p>
            <a:pPr algn="ctr"/>
            <a:endParaRPr lang="hr-HR" sz="1600" b="1" i="1" dirty="0" smtClean="0">
              <a:solidFill>
                <a:schemeClr val="tx1"/>
              </a:solidFill>
            </a:endParaRPr>
          </a:p>
          <a:p>
            <a:pPr algn="r"/>
            <a:r>
              <a:rPr lang="hr-HR" sz="1400" b="1" i="1" dirty="0" smtClean="0">
                <a:solidFill>
                  <a:schemeClr val="tx1"/>
                </a:solidFill>
              </a:rPr>
              <a:t>Juraj </a:t>
            </a:r>
            <a:r>
              <a:rPr lang="hr-HR" sz="1400" b="1" i="1" dirty="0" err="1" smtClean="0">
                <a:solidFill>
                  <a:schemeClr val="tx1"/>
                </a:solidFill>
              </a:rPr>
              <a:t>Romančuk</a:t>
            </a:r>
            <a:endParaRPr lang="hr-HR" sz="1400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9422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19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Tm="5382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19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Tm="5086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20141210_0937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Tm="4025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302</Words>
  <Application>Microsoft Office PowerPoint</Application>
  <PresentationFormat>Prikaz na zaslonu (4:3)</PresentationFormat>
  <Paragraphs>31</Paragraphs>
  <Slides>29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29</vt:i4>
      </vt:variant>
    </vt:vector>
  </HeadingPairs>
  <TitlesOfParts>
    <vt:vector size="30" baseType="lpstr">
      <vt:lpstr>Office tema</vt:lpstr>
      <vt:lpstr>Slajd 1</vt:lpstr>
      <vt:lpstr>Slajd 2</vt:lpstr>
      <vt:lpstr>Učenici OŠ Kupljenovo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Učenici Hrvatske nastave - Bavarska 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Iris</dc:creator>
  <cp:lastModifiedBy>KAROLINA</cp:lastModifiedBy>
  <cp:revision>34</cp:revision>
  <dcterms:created xsi:type="dcterms:W3CDTF">2015-01-03T12:59:03Z</dcterms:created>
  <dcterms:modified xsi:type="dcterms:W3CDTF">2015-01-05T19:10:28Z</dcterms:modified>
</cp:coreProperties>
</file>